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</p:sldIdLst>
  <p:sldSz cx="7556500" cy="106934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egular Brush" charset="1" panose="02000500000000000000"/>
      <p:regular r:id="rId10"/>
    </p:embeddedFont>
    <p:embeddedFont>
      <p:font typeface="Barlow Condensed" charset="1" panose="00000506000000000000"/>
      <p:regular r:id="rId11"/>
    </p:embeddedFont>
    <p:embeddedFont>
      <p:font typeface="Barlow Condensed Bold" charset="1" panose="00000806000000000000"/>
      <p:regular r:id="rId12"/>
    </p:embeddedFont>
    <p:embeddedFont>
      <p:font typeface="Barlow Condensed Italics" charset="1" panose="00000506000000000000"/>
      <p:regular r:id="rId13"/>
    </p:embeddedFont>
    <p:embeddedFont>
      <p:font typeface="Barlow Condensed Bold Italics" charset="1" panose="00000806000000000000"/>
      <p:regular r:id="rId14"/>
    </p:embeddedFont>
    <p:embeddedFont>
      <p:font typeface="Barlow Condensed Thin" charset="1" panose="00000306000000000000"/>
      <p:regular r:id="rId15"/>
    </p:embeddedFont>
    <p:embeddedFont>
      <p:font typeface="Barlow Condensed Thin Italics" charset="1" panose="00000306000000000000"/>
      <p:regular r:id="rId16"/>
    </p:embeddedFont>
    <p:embeddedFont>
      <p:font typeface="Barlow Condensed Medium" charset="1" panose="00000606000000000000"/>
      <p:regular r:id="rId17"/>
    </p:embeddedFont>
    <p:embeddedFont>
      <p:font typeface="Barlow Condensed Medium Italics" charset="1" panose="00000606000000000000"/>
      <p:regular r:id="rId18"/>
    </p:embeddedFont>
    <p:embeddedFont>
      <p:font typeface="Barlow Condensed Semi-Bold" charset="1" panose="00000706000000000000"/>
      <p:regular r:id="rId19"/>
    </p:embeddedFont>
    <p:embeddedFont>
      <p:font typeface="Barlow Condensed Semi-Bold Italics" charset="1" panose="00000706000000000000"/>
      <p:regular r:id="rId20"/>
    </p:embeddedFont>
    <p:embeddedFont>
      <p:font typeface="Barlow Condensed Heavy" charset="1" panose="00000A06000000000000"/>
      <p:regular r:id="rId21"/>
    </p:embeddedFont>
    <p:embeddedFont>
      <p:font typeface="Barlow Condensed Heavy Italics" charset="1" panose="00000A06000000000000"/>
      <p:regular r:id="rId22"/>
    </p:embeddedFont>
    <p:embeddedFont>
      <p:font typeface="Open Sans" charset="1" panose="020B0606030504020204"/>
      <p:regular r:id="rId23"/>
    </p:embeddedFont>
    <p:embeddedFont>
      <p:font typeface="Open Sans Bold" charset="1" panose="020B0806030504020204"/>
      <p:regular r:id="rId24"/>
    </p:embeddedFont>
    <p:embeddedFont>
      <p:font typeface="Open Sans Italics" charset="1" panose="020B0606030504020204"/>
      <p:regular r:id="rId25"/>
    </p:embeddedFont>
    <p:embeddedFont>
      <p:font typeface="Open Sans Bold Italics" charset="1" panose="020B0806030504020204"/>
      <p:regular r:id="rId26"/>
    </p:embeddedFont>
    <p:embeddedFont>
      <p:font typeface="Open Sans Light" charset="1" panose="020B0306030504020204"/>
      <p:regular r:id="rId27"/>
    </p:embeddedFont>
    <p:embeddedFont>
      <p:font typeface="Open Sans Light Italics" charset="1" panose="020B0306030504020204"/>
      <p:regular r:id="rId28"/>
    </p:embeddedFont>
    <p:embeddedFont>
      <p:font typeface="Open Sans Ultra-Bold" charset="1" panose="00000000000000000000"/>
      <p:regular r:id="rId29"/>
    </p:embeddedFont>
    <p:embeddedFont>
      <p:font typeface="Open Sans Ultra-Bold Italic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jpe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jpe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jpeg" Type="http://schemas.openxmlformats.org/officeDocument/2006/relationships/image"/><Relationship Id="rId29" Target="../media/image28.jpeg" Type="http://schemas.openxmlformats.org/officeDocument/2006/relationships/image"/><Relationship Id="rId3" Target="../media/image2.png" Type="http://schemas.openxmlformats.org/officeDocument/2006/relationships/image"/><Relationship Id="rId30" Target="../media/image29.jpeg" Type="http://schemas.openxmlformats.org/officeDocument/2006/relationships/image"/><Relationship Id="rId31" Target="../media/image30.jpe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553325" cy="10696575"/>
          </a:xfrm>
          <a:custGeom>
            <a:avLst/>
            <a:gdLst/>
            <a:ahLst/>
            <a:cxnLst/>
            <a:rect r="r" b="b" t="t" l="l"/>
            <a:pathLst>
              <a:path h="10696575" w="7553325">
                <a:moveTo>
                  <a:pt x="0" y="0"/>
                </a:moveTo>
                <a:lnTo>
                  <a:pt x="7553325" y="0"/>
                </a:lnTo>
                <a:lnTo>
                  <a:pt x="7553325" y="10696575"/>
                </a:lnTo>
                <a:lnTo>
                  <a:pt x="0" y="1069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227" t="-1068" r="-53315" b="-10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105092">
            <a:off x="-1350286" y="8787135"/>
            <a:ext cx="11148301" cy="9242955"/>
          </a:xfrm>
          <a:custGeom>
            <a:avLst/>
            <a:gdLst/>
            <a:ahLst/>
            <a:cxnLst/>
            <a:rect r="r" b="b" t="t" l="l"/>
            <a:pathLst>
              <a:path h="9242955" w="11148301">
                <a:moveTo>
                  <a:pt x="0" y="0"/>
                </a:moveTo>
                <a:lnTo>
                  <a:pt x="11148301" y="0"/>
                </a:lnTo>
                <a:lnTo>
                  <a:pt x="11148301" y="9242955"/>
                </a:lnTo>
                <a:lnTo>
                  <a:pt x="0" y="9242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105092">
            <a:off x="-1350286" y="8936501"/>
            <a:ext cx="11148301" cy="9242955"/>
          </a:xfrm>
          <a:custGeom>
            <a:avLst/>
            <a:gdLst/>
            <a:ahLst/>
            <a:cxnLst/>
            <a:rect r="r" b="b" t="t" l="l"/>
            <a:pathLst>
              <a:path h="9242955" w="11148301">
                <a:moveTo>
                  <a:pt x="0" y="0"/>
                </a:moveTo>
                <a:lnTo>
                  <a:pt x="11148301" y="0"/>
                </a:lnTo>
                <a:lnTo>
                  <a:pt x="11148301" y="9242955"/>
                </a:lnTo>
                <a:lnTo>
                  <a:pt x="0" y="9242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413993">
            <a:off x="-1350286" y="-5014947"/>
            <a:ext cx="11148301" cy="9242955"/>
          </a:xfrm>
          <a:custGeom>
            <a:avLst/>
            <a:gdLst/>
            <a:ahLst/>
            <a:cxnLst/>
            <a:rect r="r" b="b" t="t" l="l"/>
            <a:pathLst>
              <a:path h="9242955" w="11148301">
                <a:moveTo>
                  <a:pt x="0" y="0"/>
                </a:moveTo>
                <a:lnTo>
                  <a:pt x="11148301" y="0"/>
                </a:lnTo>
                <a:lnTo>
                  <a:pt x="11148301" y="9242955"/>
                </a:lnTo>
                <a:lnTo>
                  <a:pt x="0" y="9242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13993">
            <a:off x="-1350286" y="-5164885"/>
            <a:ext cx="11148301" cy="9242955"/>
          </a:xfrm>
          <a:custGeom>
            <a:avLst/>
            <a:gdLst/>
            <a:ahLst/>
            <a:cxnLst/>
            <a:rect r="r" b="b" t="t" l="l"/>
            <a:pathLst>
              <a:path h="9242955" w="11148301">
                <a:moveTo>
                  <a:pt x="0" y="0"/>
                </a:moveTo>
                <a:lnTo>
                  <a:pt x="11148301" y="0"/>
                </a:lnTo>
                <a:lnTo>
                  <a:pt x="11148301" y="9242955"/>
                </a:lnTo>
                <a:lnTo>
                  <a:pt x="0" y="9242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26224">
            <a:off x="-727537" y="-552567"/>
            <a:ext cx="3024000" cy="2617135"/>
          </a:xfrm>
          <a:custGeom>
            <a:avLst/>
            <a:gdLst/>
            <a:ahLst/>
            <a:cxnLst/>
            <a:rect r="r" b="b" t="t" l="l"/>
            <a:pathLst>
              <a:path h="2617135" w="3024000">
                <a:moveTo>
                  <a:pt x="0" y="0"/>
                </a:moveTo>
                <a:lnTo>
                  <a:pt x="3024000" y="0"/>
                </a:lnTo>
                <a:lnTo>
                  <a:pt x="3024000" y="2617134"/>
                </a:lnTo>
                <a:lnTo>
                  <a:pt x="0" y="26171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181627">
            <a:off x="4232248" y="94248"/>
            <a:ext cx="4051602" cy="4102888"/>
          </a:xfrm>
          <a:custGeom>
            <a:avLst/>
            <a:gdLst/>
            <a:ahLst/>
            <a:cxnLst/>
            <a:rect r="r" b="b" t="t" l="l"/>
            <a:pathLst>
              <a:path h="4102888" w="4051602">
                <a:moveTo>
                  <a:pt x="0" y="0"/>
                </a:moveTo>
                <a:lnTo>
                  <a:pt x="4051602" y="0"/>
                </a:lnTo>
                <a:lnTo>
                  <a:pt x="4051602" y="4102887"/>
                </a:lnTo>
                <a:lnTo>
                  <a:pt x="0" y="41028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23865" y="252561"/>
            <a:ext cx="4537154" cy="3578681"/>
          </a:xfrm>
          <a:custGeom>
            <a:avLst/>
            <a:gdLst/>
            <a:ahLst/>
            <a:cxnLst/>
            <a:rect r="r" b="b" t="t" l="l"/>
            <a:pathLst>
              <a:path h="3578681" w="4537154">
                <a:moveTo>
                  <a:pt x="0" y="0"/>
                </a:moveTo>
                <a:lnTo>
                  <a:pt x="4537154" y="0"/>
                </a:lnTo>
                <a:lnTo>
                  <a:pt x="4537154" y="3578681"/>
                </a:lnTo>
                <a:lnTo>
                  <a:pt x="0" y="35786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4445042">
            <a:off x="3932804" y="2236269"/>
            <a:ext cx="1999506" cy="1677086"/>
          </a:xfrm>
          <a:custGeom>
            <a:avLst/>
            <a:gdLst/>
            <a:ahLst/>
            <a:cxnLst/>
            <a:rect r="r" b="b" t="t" l="l"/>
            <a:pathLst>
              <a:path h="1677086" w="1999506">
                <a:moveTo>
                  <a:pt x="1999506" y="0"/>
                </a:moveTo>
                <a:lnTo>
                  <a:pt x="0" y="0"/>
                </a:lnTo>
                <a:lnTo>
                  <a:pt x="0" y="1677086"/>
                </a:lnTo>
                <a:lnTo>
                  <a:pt x="1999506" y="1677086"/>
                </a:lnTo>
                <a:lnTo>
                  <a:pt x="199950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4445042">
            <a:off x="3860804" y="2147039"/>
            <a:ext cx="1999506" cy="1677086"/>
          </a:xfrm>
          <a:custGeom>
            <a:avLst/>
            <a:gdLst/>
            <a:ahLst/>
            <a:cxnLst/>
            <a:rect r="r" b="b" t="t" l="l"/>
            <a:pathLst>
              <a:path h="1677086" w="1999506">
                <a:moveTo>
                  <a:pt x="1999506" y="0"/>
                </a:moveTo>
                <a:lnTo>
                  <a:pt x="0" y="0"/>
                </a:lnTo>
                <a:lnTo>
                  <a:pt x="0" y="1677086"/>
                </a:lnTo>
                <a:lnTo>
                  <a:pt x="1999506" y="1677086"/>
                </a:lnTo>
                <a:lnTo>
                  <a:pt x="199950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8650" y="4613666"/>
            <a:ext cx="1943604" cy="1963237"/>
          </a:xfrm>
          <a:custGeom>
            <a:avLst/>
            <a:gdLst/>
            <a:ahLst/>
            <a:cxnLst/>
            <a:rect r="r" b="b" t="t" l="l"/>
            <a:pathLst>
              <a:path h="1963237" w="1943604">
                <a:moveTo>
                  <a:pt x="0" y="0"/>
                </a:moveTo>
                <a:lnTo>
                  <a:pt x="1943604" y="0"/>
                </a:lnTo>
                <a:lnTo>
                  <a:pt x="1943604" y="1963236"/>
                </a:lnTo>
                <a:lnTo>
                  <a:pt x="0" y="19632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04911" y="4829746"/>
            <a:ext cx="1531083" cy="1531077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8"/>
              <a:stretch>
                <a:fillRect l="-25046" t="0" r="-25046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345026">
            <a:off x="208494" y="4524435"/>
            <a:ext cx="2025877" cy="681958"/>
          </a:xfrm>
          <a:custGeom>
            <a:avLst/>
            <a:gdLst/>
            <a:ahLst/>
            <a:cxnLst/>
            <a:rect r="r" b="b" t="t" l="l"/>
            <a:pathLst>
              <a:path h="681958" w="2025877">
                <a:moveTo>
                  <a:pt x="0" y="0"/>
                </a:moveTo>
                <a:lnTo>
                  <a:pt x="2025877" y="0"/>
                </a:lnTo>
                <a:lnTo>
                  <a:pt x="2025877" y="681958"/>
                </a:lnTo>
                <a:lnTo>
                  <a:pt x="0" y="6819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1942" y="6081059"/>
            <a:ext cx="697019" cy="702287"/>
          </a:xfrm>
          <a:custGeom>
            <a:avLst/>
            <a:gdLst/>
            <a:ahLst/>
            <a:cxnLst/>
            <a:rect r="r" b="b" t="t" l="l"/>
            <a:pathLst>
              <a:path h="702287" w="697019">
                <a:moveTo>
                  <a:pt x="0" y="0"/>
                </a:moveTo>
                <a:lnTo>
                  <a:pt x="697020" y="0"/>
                </a:lnTo>
                <a:lnTo>
                  <a:pt x="697020" y="702286"/>
                </a:lnTo>
                <a:lnTo>
                  <a:pt x="0" y="70228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70065" y="6248807"/>
            <a:ext cx="600774" cy="38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958">
                <a:solidFill>
                  <a:srgbClr val="171717"/>
                </a:solidFill>
                <a:latin typeface="Barlow Condensed Heavy"/>
              </a:rPr>
              <a:t>$2</a:t>
            </a:r>
          </a:p>
        </p:txBody>
      </p:sp>
      <p:sp>
        <p:nvSpPr>
          <p:cNvPr name="TextBox 18" id="18"/>
          <p:cNvSpPr txBox="true"/>
          <p:nvPr/>
        </p:nvSpPr>
        <p:spPr>
          <a:xfrm rot="-806967">
            <a:off x="383155" y="4721963"/>
            <a:ext cx="167161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F9F7DC"/>
                </a:solidFill>
                <a:latin typeface="Barlow Condensed Semi-Bold"/>
              </a:rPr>
              <a:t>Fried Chicken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98650" y="7196426"/>
            <a:ext cx="1943604" cy="1963237"/>
          </a:xfrm>
          <a:custGeom>
            <a:avLst/>
            <a:gdLst/>
            <a:ahLst/>
            <a:cxnLst/>
            <a:rect r="r" b="b" t="t" l="l"/>
            <a:pathLst>
              <a:path h="1963237" w="1943604">
                <a:moveTo>
                  <a:pt x="0" y="0"/>
                </a:moveTo>
                <a:lnTo>
                  <a:pt x="1943604" y="0"/>
                </a:lnTo>
                <a:lnTo>
                  <a:pt x="1943604" y="1963236"/>
                </a:lnTo>
                <a:lnTo>
                  <a:pt x="0" y="19632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04911" y="7412506"/>
            <a:ext cx="1531083" cy="1531077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3"/>
              <a:stretch>
                <a:fillRect l="-90699" t="0" r="-25046" b="-43741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-345026">
            <a:off x="208494" y="7107195"/>
            <a:ext cx="2025877" cy="681958"/>
          </a:xfrm>
          <a:custGeom>
            <a:avLst/>
            <a:gdLst/>
            <a:ahLst/>
            <a:cxnLst/>
            <a:rect r="r" b="b" t="t" l="l"/>
            <a:pathLst>
              <a:path h="681958" w="2025877">
                <a:moveTo>
                  <a:pt x="0" y="0"/>
                </a:moveTo>
                <a:lnTo>
                  <a:pt x="2025877" y="0"/>
                </a:lnTo>
                <a:lnTo>
                  <a:pt x="2025877" y="681958"/>
                </a:lnTo>
                <a:lnTo>
                  <a:pt x="0" y="6819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21942" y="8663819"/>
            <a:ext cx="697019" cy="702287"/>
          </a:xfrm>
          <a:custGeom>
            <a:avLst/>
            <a:gdLst/>
            <a:ahLst/>
            <a:cxnLst/>
            <a:rect r="r" b="b" t="t" l="l"/>
            <a:pathLst>
              <a:path h="702287" w="697019">
                <a:moveTo>
                  <a:pt x="0" y="0"/>
                </a:moveTo>
                <a:lnTo>
                  <a:pt x="697020" y="0"/>
                </a:lnTo>
                <a:lnTo>
                  <a:pt x="697020" y="702287"/>
                </a:lnTo>
                <a:lnTo>
                  <a:pt x="0" y="70228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70065" y="8831567"/>
            <a:ext cx="600774" cy="38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958">
                <a:solidFill>
                  <a:srgbClr val="171717"/>
                </a:solidFill>
                <a:latin typeface="Barlow Condensed Heavy"/>
              </a:rPr>
              <a:t>$2</a:t>
            </a:r>
          </a:p>
        </p:txBody>
      </p:sp>
      <p:sp>
        <p:nvSpPr>
          <p:cNvPr name="TextBox 25" id="25"/>
          <p:cNvSpPr txBox="true"/>
          <p:nvPr/>
        </p:nvSpPr>
        <p:spPr>
          <a:xfrm rot="-806967">
            <a:off x="383155" y="7304723"/>
            <a:ext cx="167161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F9F7DC"/>
                </a:solidFill>
                <a:latin typeface="Barlow Condensed Semi-Bold"/>
              </a:rPr>
              <a:t>Chicken Kebab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498650" y="3414882"/>
            <a:ext cx="571627" cy="571627"/>
          </a:xfrm>
          <a:custGeom>
            <a:avLst/>
            <a:gdLst/>
            <a:ahLst/>
            <a:cxnLst/>
            <a:rect r="r" b="b" t="t" l="l"/>
            <a:pathLst>
              <a:path h="571627" w="571627">
                <a:moveTo>
                  <a:pt x="0" y="0"/>
                </a:moveTo>
                <a:lnTo>
                  <a:pt x="571627" y="0"/>
                </a:lnTo>
                <a:lnTo>
                  <a:pt x="571627" y="571627"/>
                </a:lnTo>
                <a:lnTo>
                  <a:pt x="0" y="57162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04885" y="2534672"/>
            <a:ext cx="720917" cy="435488"/>
          </a:xfrm>
          <a:custGeom>
            <a:avLst/>
            <a:gdLst/>
            <a:ahLst/>
            <a:cxnLst/>
            <a:rect r="r" b="b" t="t" l="l"/>
            <a:pathLst>
              <a:path h="435488" w="720917">
                <a:moveTo>
                  <a:pt x="0" y="0"/>
                </a:moveTo>
                <a:lnTo>
                  <a:pt x="720916" y="0"/>
                </a:lnTo>
                <a:lnTo>
                  <a:pt x="720916" y="435488"/>
                </a:lnTo>
                <a:lnTo>
                  <a:pt x="0" y="4354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843518" y="9820501"/>
            <a:ext cx="720917" cy="435488"/>
          </a:xfrm>
          <a:custGeom>
            <a:avLst/>
            <a:gdLst/>
            <a:ahLst/>
            <a:cxnLst/>
            <a:rect r="r" b="b" t="t" l="l"/>
            <a:pathLst>
              <a:path h="435488" w="720917">
                <a:moveTo>
                  <a:pt x="0" y="0"/>
                </a:moveTo>
                <a:lnTo>
                  <a:pt x="720917" y="0"/>
                </a:lnTo>
                <a:lnTo>
                  <a:pt x="720917" y="435488"/>
                </a:lnTo>
                <a:lnTo>
                  <a:pt x="0" y="4354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811130" y="4613666"/>
            <a:ext cx="1943604" cy="1963237"/>
          </a:xfrm>
          <a:custGeom>
            <a:avLst/>
            <a:gdLst/>
            <a:ahLst/>
            <a:cxnLst/>
            <a:rect r="r" b="b" t="t" l="l"/>
            <a:pathLst>
              <a:path h="1963237" w="1943604">
                <a:moveTo>
                  <a:pt x="0" y="0"/>
                </a:moveTo>
                <a:lnTo>
                  <a:pt x="1943604" y="0"/>
                </a:lnTo>
                <a:lnTo>
                  <a:pt x="1943604" y="1963236"/>
                </a:lnTo>
                <a:lnTo>
                  <a:pt x="0" y="19632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3017390" y="4829746"/>
            <a:ext cx="1531083" cy="1531077"/>
            <a:chOff x="0" y="0"/>
            <a:chExt cx="6350000" cy="63499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8"/>
              <a:stretch>
                <a:fillRect l="0" t="-6818" r="0" b="-6818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-345026">
            <a:off x="2520974" y="4524435"/>
            <a:ext cx="2025877" cy="681958"/>
          </a:xfrm>
          <a:custGeom>
            <a:avLst/>
            <a:gdLst/>
            <a:ahLst/>
            <a:cxnLst/>
            <a:rect r="r" b="b" t="t" l="l"/>
            <a:pathLst>
              <a:path h="681958" w="2025877">
                <a:moveTo>
                  <a:pt x="0" y="0"/>
                </a:moveTo>
                <a:lnTo>
                  <a:pt x="2025877" y="0"/>
                </a:lnTo>
                <a:lnTo>
                  <a:pt x="2025877" y="681958"/>
                </a:lnTo>
                <a:lnTo>
                  <a:pt x="0" y="6819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434422" y="6081059"/>
            <a:ext cx="697019" cy="702287"/>
          </a:xfrm>
          <a:custGeom>
            <a:avLst/>
            <a:gdLst/>
            <a:ahLst/>
            <a:cxnLst/>
            <a:rect r="r" b="b" t="t" l="l"/>
            <a:pathLst>
              <a:path h="702287" w="697019">
                <a:moveTo>
                  <a:pt x="0" y="0"/>
                </a:moveTo>
                <a:lnTo>
                  <a:pt x="697019" y="0"/>
                </a:lnTo>
                <a:lnTo>
                  <a:pt x="697019" y="702286"/>
                </a:lnTo>
                <a:lnTo>
                  <a:pt x="0" y="70228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3482545" y="6248807"/>
            <a:ext cx="600774" cy="38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958">
                <a:solidFill>
                  <a:srgbClr val="171717"/>
                </a:solidFill>
                <a:latin typeface="Barlow Condensed Heavy"/>
              </a:rPr>
              <a:t>$4</a:t>
            </a:r>
          </a:p>
        </p:txBody>
      </p:sp>
      <p:sp>
        <p:nvSpPr>
          <p:cNvPr name="TextBox 35" id="35"/>
          <p:cNvSpPr txBox="true"/>
          <p:nvPr/>
        </p:nvSpPr>
        <p:spPr>
          <a:xfrm rot="-806967">
            <a:off x="2695635" y="4721963"/>
            <a:ext cx="167161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F9F7DC"/>
                </a:solidFill>
                <a:latin typeface="Barlow Condensed Semi-Bold"/>
              </a:rPr>
              <a:t>Grilled Chicken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2811130" y="7196426"/>
            <a:ext cx="1943604" cy="1963237"/>
          </a:xfrm>
          <a:custGeom>
            <a:avLst/>
            <a:gdLst/>
            <a:ahLst/>
            <a:cxnLst/>
            <a:rect r="r" b="b" t="t" l="l"/>
            <a:pathLst>
              <a:path h="1963237" w="1943604">
                <a:moveTo>
                  <a:pt x="0" y="0"/>
                </a:moveTo>
                <a:lnTo>
                  <a:pt x="1943604" y="0"/>
                </a:lnTo>
                <a:lnTo>
                  <a:pt x="1943604" y="1963236"/>
                </a:lnTo>
                <a:lnTo>
                  <a:pt x="0" y="19632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3017390" y="7412506"/>
            <a:ext cx="1531083" cy="1531077"/>
            <a:chOff x="0" y="0"/>
            <a:chExt cx="6350000" cy="63499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9"/>
              <a:stretch>
                <a:fillRect l="-67917" t="-2735" r="-11228" b="-16844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-345026">
            <a:off x="2520974" y="7107195"/>
            <a:ext cx="2025877" cy="681958"/>
          </a:xfrm>
          <a:custGeom>
            <a:avLst/>
            <a:gdLst/>
            <a:ahLst/>
            <a:cxnLst/>
            <a:rect r="r" b="b" t="t" l="l"/>
            <a:pathLst>
              <a:path h="681958" w="2025877">
                <a:moveTo>
                  <a:pt x="0" y="0"/>
                </a:moveTo>
                <a:lnTo>
                  <a:pt x="2025877" y="0"/>
                </a:lnTo>
                <a:lnTo>
                  <a:pt x="2025877" y="681958"/>
                </a:lnTo>
                <a:lnTo>
                  <a:pt x="0" y="6819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434422" y="8663819"/>
            <a:ext cx="697019" cy="702287"/>
          </a:xfrm>
          <a:custGeom>
            <a:avLst/>
            <a:gdLst/>
            <a:ahLst/>
            <a:cxnLst/>
            <a:rect r="r" b="b" t="t" l="l"/>
            <a:pathLst>
              <a:path h="702287" w="697019">
                <a:moveTo>
                  <a:pt x="0" y="0"/>
                </a:moveTo>
                <a:lnTo>
                  <a:pt x="697019" y="0"/>
                </a:lnTo>
                <a:lnTo>
                  <a:pt x="697019" y="702287"/>
                </a:lnTo>
                <a:lnTo>
                  <a:pt x="0" y="70228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3482545" y="8831567"/>
            <a:ext cx="600774" cy="38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958">
                <a:solidFill>
                  <a:srgbClr val="171717"/>
                </a:solidFill>
                <a:latin typeface="Barlow Condensed Heavy"/>
              </a:rPr>
              <a:t>$2</a:t>
            </a:r>
          </a:p>
        </p:txBody>
      </p:sp>
      <p:sp>
        <p:nvSpPr>
          <p:cNvPr name="TextBox 42" id="42"/>
          <p:cNvSpPr txBox="true"/>
          <p:nvPr/>
        </p:nvSpPr>
        <p:spPr>
          <a:xfrm rot="-806967">
            <a:off x="2695635" y="7304723"/>
            <a:ext cx="167161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F9F7DC"/>
                </a:solidFill>
                <a:latin typeface="Barlow Condensed Semi-Bold"/>
              </a:rPr>
              <a:t>Chicken Salad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5123609" y="4613666"/>
            <a:ext cx="1943604" cy="1963237"/>
          </a:xfrm>
          <a:custGeom>
            <a:avLst/>
            <a:gdLst/>
            <a:ahLst/>
            <a:cxnLst/>
            <a:rect r="r" b="b" t="t" l="l"/>
            <a:pathLst>
              <a:path h="1963237" w="1943604">
                <a:moveTo>
                  <a:pt x="0" y="0"/>
                </a:moveTo>
                <a:lnTo>
                  <a:pt x="1943605" y="0"/>
                </a:lnTo>
                <a:lnTo>
                  <a:pt x="1943605" y="1963236"/>
                </a:lnTo>
                <a:lnTo>
                  <a:pt x="0" y="19632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5329870" y="4829746"/>
            <a:ext cx="1531083" cy="1531077"/>
            <a:chOff x="0" y="0"/>
            <a:chExt cx="6350000" cy="634997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0"/>
              <a:stretch>
                <a:fillRect l="0" t="-3836" r="0" b="-3836"/>
              </a:stretch>
            </a:blipFill>
          </p:spPr>
        </p:sp>
      </p:grpSp>
      <p:sp>
        <p:nvSpPr>
          <p:cNvPr name="Freeform 46" id="46"/>
          <p:cNvSpPr/>
          <p:nvPr/>
        </p:nvSpPr>
        <p:spPr>
          <a:xfrm flipH="false" flipV="false" rot="-345026">
            <a:off x="4833453" y="4524435"/>
            <a:ext cx="2025877" cy="681958"/>
          </a:xfrm>
          <a:custGeom>
            <a:avLst/>
            <a:gdLst/>
            <a:ahLst/>
            <a:cxnLst/>
            <a:rect r="r" b="b" t="t" l="l"/>
            <a:pathLst>
              <a:path h="681958" w="2025877">
                <a:moveTo>
                  <a:pt x="0" y="0"/>
                </a:moveTo>
                <a:lnTo>
                  <a:pt x="2025878" y="0"/>
                </a:lnTo>
                <a:lnTo>
                  <a:pt x="2025878" y="681958"/>
                </a:lnTo>
                <a:lnTo>
                  <a:pt x="0" y="6819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5746902" y="6081059"/>
            <a:ext cx="697019" cy="702287"/>
          </a:xfrm>
          <a:custGeom>
            <a:avLst/>
            <a:gdLst/>
            <a:ahLst/>
            <a:cxnLst/>
            <a:rect r="r" b="b" t="t" l="l"/>
            <a:pathLst>
              <a:path h="702287" w="697019">
                <a:moveTo>
                  <a:pt x="0" y="0"/>
                </a:moveTo>
                <a:lnTo>
                  <a:pt x="697019" y="0"/>
                </a:lnTo>
                <a:lnTo>
                  <a:pt x="697019" y="702286"/>
                </a:lnTo>
                <a:lnTo>
                  <a:pt x="0" y="70228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5123609" y="7196426"/>
            <a:ext cx="1943604" cy="1963237"/>
          </a:xfrm>
          <a:custGeom>
            <a:avLst/>
            <a:gdLst/>
            <a:ahLst/>
            <a:cxnLst/>
            <a:rect r="r" b="b" t="t" l="l"/>
            <a:pathLst>
              <a:path h="1963237" w="1943604">
                <a:moveTo>
                  <a:pt x="0" y="0"/>
                </a:moveTo>
                <a:lnTo>
                  <a:pt x="1943605" y="0"/>
                </a:lnTo>
                <a:lnTo>
                  <a:pt x="1943605" y="1963236"/>
                </a:lnTo>
                <a:lnTo>
                  <a:pt x="0" y="19632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9" id="49"/>
          <p:cNvGrpSpPr>
            <a:grpSpLocks noChangeAspect="true"/>
          </p:cNvGrpSpPr>
          <p:nvPr/>
        </p:nvGrpSpPr>
        <p:grpSpPr>
          <a:xfrm rot="0">
            <a:off x="5329870" y="7412506"/>
            <a:ext cx="1531083" cy="1531077"/>
            <a:chOff x="0" y="0"/>
            <a:chExt cx="6350000" cy="634997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1"/>
              <a:stretch>
                <a:fillRect l="-41313" t="-4103" r="-26795" b="-8109"/>
              </a:stretch>
            </a:blipFill>
          </p:spPr>
        </p:sp>
      </p:grpSp>
      <p:sp>
        <p:nvSpPr>
          <p:cNvPr name="Freeform 51" id="51"/>
          <p:cNvSpPr/>
          <p:nvPr/>
        </p:nvSpPr>
        <p:spPr>
          <a:xfrm flipH="false" flipV="false" rot="-345026">
            <a:off x="4833453" y="7107195"/>
            <a:ext cx="2025877" cy="681958"/>
          </a:xfrm>
          <a:custGeom>
            <a:avLst/>
            <a:gdLst/>
            <a:ahLst/>
            <a:cxnLst/>
            <a:rect r="r" b="b" t="t" l="l"/>
            <a:pathLst>
              <a:path h="681958" w="2025877">
                <a:moveTo>
                  <a:pt x="0" y="0"/>
                </a:moveTo>
                <a:lnTo>
                  <a:pt x="2025878" y="0"/>
                </a:lnTo>
                <a:lnTo>
                  <a:pt x="2025878" y="681958"/>
                </a:lnTo>
                <a:lnTo>
                  <a:pt x="0" y="6819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5746902" y="8663819"/>
            <a:ext cx="697019" cy="702287"/>
          </a:xfrm>
          <a:custGeom>
            <a:avLst/>
            <a:gdLst/>
            <a:ahLst/>
            <a:cxnLst/>
            <a:rect r="r" b="b" t="t" l="l"/>
            <a:pathLst>
              <a:path h="702287" w="697019">
                <a:moveTo>
                  <a:pt x="0" y="0"/>
                </a:moveTo>
                <a:lnTo>
                  <a:pt x="697019" y="0"/>
                </a:lnTo>
                <a:lnTo>
                  <a:pt x="697019" y="702287"/>
                </a:lnTo>
                <a:lnTo>
                  <a:pt x="0" y="70228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3" id="53"/>
          <p:cNvSpPr txBox="true"/>
          <p:nvPr/>
        </p:nvSpPr>
        <p:spPr>
          <a:xfrm rot="0">
            <a:off x="5795025" y="8831567"/>
            <a:ext cx="600774" cy="38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958">
                <a:solidFill>
                  <a:srgbClr val="171717"/>
                </a:solidFill>
                <a:latin typeface="Barlow Condensed Heavy"/>
              </a:rPr>
              <a:t>$4</a:t>
            </a:r>
          </a:p>
        </p:txBody>
      </p:sp>
      <p:sp>
        <p:nvSpPr>
          <p:cNvPr name="TextBox 54" id="54"/>
          <p:cNvSpPr txBox="true"/>
          <p:nvPr/>
        </p:nvSpPr>
        <p:spPr>
          <a:xfrm rot="-806967">
            <a:off x="5008115" y="7304723"/>
            <a:ext cx="167161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F9F7DC"/>
                </a:solidFill>
                <a:latin typeface="Barlow Condensed Semi-Bold"/>
              </a:rPr>
              <a:t>Chicken Soup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5702328">
            <a:off x="6091721" y="9062921"/>
            <a:ext cx="3024000" cy="2617135"/>
          </a:xfrm>
          <a:custGeom>
            <a:avLst/>
            <a:gdLst/>
            <a:ahLst/>
            <a:cxnLst/>
            <a:rect r="r" b="b" t="t" l="l"/>
            <a:pathLst>
              <a:path h="2617135" w="3024000">
                <a:moveTo>
                  <a:pt x="0" y="0"/>
                </a:moveTo>
                <a:lnTo>
                  <a:pt x="3024000" y="0"/>
                </a:lnTo>
                <a:lnTo>
                  <a:pt x="3024000" y="2617135"/>
                </a:lnTo>
                <a:lnTo>
                  <a:pt x="0" y="2617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4143969" y="3061793"/>
            <a:ext cx="136117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499">
                <a:solidFill>
                  <a:srgbClr val="F9F7DC"/>
                </a:solidFill>
                <a:latin typeface="Barlow Condensed Semi-Bold"/>
              </a:rPr>
              <a:t>Chicken</a:t>
            </a:r>
          </a:p>
          <a:p>
            <a:pPr algn="ctr">
              <a:lnSpc>
                <a:spcPts val="2249"/>
              </a:lnSpc>
            </a:pPr>
            <a:r>
              <a:rPr lang="en-US" sz="2499">
                <a:solidFill>
                  <a:srgbClr val="F9F7DC"/>
                </a:solidFill>
                <a:latin typeface="Barlow Condensed Semi-Bold"/>
              </a:rPr>
              <a:t>Bowl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98650" y="424714"/>
            <a:ext cx="4344868" cy="118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18"/>
              </a:lnSpc>
            </a:pPr>
            <a:r>
              <a:rPr lang="en-US" sz="9100">
                <a:solidFill>
                  <a:srgbClr val="171717"/>
                </a:solidFill>
                <a:latin typeface="Barlow Condensed Heavy"/>
              </a:rPr>
              <a:t>CHICKEN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14675" y="3471416"/>
            <a:ext cx="2039392" cy="25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9"/>
              </a:lnSpc>
            </a:pPr>
            <a:r>
              <a:rPr lang="en-US" sz="1928">
                <a:solidFill>
                  <a:srgbClr val="F9F7DC"/>
                </a:solidFill>
                <a:latin typeface="Open Sans Bold"/>
              </a:rPr>
              <a:t>Delivery Order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14675" y="3735641"/>
            <a:ext cx="2039392" cy="25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89"/>
              </a:lnSpc>
            </a:pPr>
            <a:r>
              <a:rPr lang="en-US" sz="1928">
                <a:solidFill>
                  <a:srgbClr val="F9F7DC"/>
                </a:solidFill>
                <a:latin typeface="Open Sans"/>
              </a:rPr>
              <a:t>+123-456-7890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98650" y="1194404"/>
            <a:ext cx="3054455" cy="10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47"/>
              </a:lnSpc>
            </a:pPr>
            <a:r>
              <a:rPr lang="en-US" sz="7599">
                <a:solidFill>
                  <a:srgbClr val="F9F7DC"/>
                </a:solidFill>
                <a:latin typeface="Regular Brush"/>
              </a:rPr>
              <a:t>Menu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795025" y="6248807"/>
            <a:ext cx="600774" cy="38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958">
                <a:solidFill>
                  <a:srgbClr val="171717"/>
                </a:solidFill>
                <a:latin typeface="Barlow Condensed Heavy"/>
              </a:rPr>
              <a:t>$2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4330057" y="2348918"/>
            <a:ext cx="988999" cy="636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4870">
                <a:solidFill>
                  <a:srgbClr val="F9F7DC"/>
                </a:solidFill>
                <a:latin typeface="Barlow Condensed Heavy"/>
              </a:rPr>
              <a:t>$2</a:t>
            </a:r>
          </a:p>
        </p:txBody>
      </p:sp>
      <p:sp>
        <p:nvSpPr>
          <p:cNvPr name="TextBox 63" id="63"/>
          <p:cNvSpPr txBox="true"/>
          <p:nvPr/>
        </p:nvSpPr>
        <p:spPr>
          <a:xfrm rot="-806967">
            <a:off x="5008115" y="4721963"/>
            <a:ext cx="167161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F9F7DC"/>
                </a:solidFill>
                <a:latin typeface="Barlow Condensed Semi-Bold"/>
              </a:rPr>
              <a:t>Chicken Curry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DAF9CrKj8MY</dc:identifier>
  <dcterms:modified xsi:type="dcterms:W3CDTF">2011-08-01T06:04:30Z</dcterms:modified>
  <cp:revision>1</cp:revision>
  <dc:title>Orange Maroon Modern Creative Chicken Food Menu</dc:title>
</cp:coreProperties>
</file>